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5" r:id="rId2"/>
  </p:sldIdLst>
  <p:sldSz cx="12192000" cy="6858000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4" autoAdjust="0"/>
    <p:restoredTop sz="94660"/>
  </p:normalViewPr>
  <p:slideViewPr>
    <p:cSldViewPr snapToGrid="0">
      <p:cViewPr varScale="1">
        <p:scale>
          <a:sx n="150" d="100"/>
          <a:sy n="150" d="100"/>
        </p:scale>
        <p:origin x="62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alvenes vietturi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uma vietturis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8A10F2-4075-4491-A84C-59F7B8D1805F}" type="datetimeFigureOut">
              <a:rPr lang="lv-LV" smtClean="0"/>
              <a:t>12.06.2026</a:t>
            </a:fld>
            <a:endParaRPr lang="lv-LV"/>
          </a:p>
        </p:txBody>
      </p:sp>
      <p:sp>
        <p:nvSpPr>
          <p:cNvPr id="4" name="Slaida attēla vietturi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Piezīmju vietturi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FC55B2-3AE9-4FF0-974C-476D0F62597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1946082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65582B-57B2-6455-D700-35B78EAE16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811A8D3-CCF0-0BD8-0EF7-4E8B07C6600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6E8E460-D0AD-751A-4478-CF98042924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F82590-4064-C254-12C4-D28985648A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002D5E-D98C-40E2-A255-11BC7C5C0135}" type="slidenum">
              <a:rPr kumimoji="0" lang="lv-LV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lv-LV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2937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6111E47F-7337-3001-307B-FD9BCF9105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Apakšvirsraksts 2">
            <a:extLst>
              <a:ext uri="{FF2B5EF4-FFF2-40B4-BE49-F238E27FC236}">
                <a16:creationId xmlns:a16="http://schemas.microsoft.com/office/drawing/2014/main" id="{C7A16BFC-ACDF-86E9-1CAA-40DBF3A5A9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v-LV"/>
              <a:t>Noklikšķiniet, lai rediģētu šablona apakšvirsraksta stilu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2375CF8A-6AD7-1A57-E46A-AA635F536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0C950-01A8-4E08-81D0-32DA2F22DC0E}" type="datetimeFigureOut">
              <a:rPr lang="lv-LV" smtClean="0"/>
              <a:t>12.06.2026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96800AE3-06DF-FBC3-54B8-1372E0D62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48413306-22DD-2F26-D4EF-BA0B648A7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87FB2-A23B-47CF-A1EB-EFFA58AB6D4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580553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34BC256C-A684-222D-006B-DD48E1B27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Vertikāls teksta vietturis 2">
            <a:extLst>
              <a:ext uri="{FF2B5EF4-FFF2-40B4-BE49-F238E27FC236}">
                <a16:creationId xmlns:a16="http://schemas.microsoft.com/office/drawing/2014/main" id="{C745FBF0-1737-21E2-B106-CF0EE8822C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A117E20A-9956-EDC0-119D-2703A6FE62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0C950-01A8-4E08-81D0-32DA2F22DC0E}" type="datetimeFigureOut">
              <a:rPr lang="lv-LV" smtClean="0"/>
              <a:t>12.06.2026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0ED7DF78-5F02-97F1-1475-844378D9C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D37A11EB-A38D-6DE1-421C-776DD7B1C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87FB2-A23B-47CF-A1EB-EFFA58AB6D4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987679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āls virsraksts 1">
            <a:extLst>
              <a:ext uri="{FF2B5EF4-FFF2-40B4-BE49-F238E27FC236}">
                <a16:creationId xmlns:a16="http://schemas.microsoft.com/office/drawing/2014/main" id="{4052C2CD-C633-984A-0994-E7A6E0C904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Vertikāls teksta vietturis 2">
            <a:extLst>
              <a:ext uri="{FF2B5EF4-FFF2-40B4-BE49-F238E27FC236}">
                <a16:creationId xmlns:a16="http://schemas.microsoft.com/office/drawing/2014/main" id="{637DFDCF-24D9-D8CE-8E5E-8A47E916DB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B737D871-4FA3-0B12-5313-BA066FC9C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0C950-01A8-4E08-81D0-32DA2F22DC0E}" type="datetimeFigureOut">
              <a:rPr lang="lv-LV" smtClean="0"/>
              <a:t>12.06.2026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261DB06D-5503-ECED-BA1F-F778A71116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21EB1909-F7A7-5678-C3C7-5B4EB26CB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87FB2-A23B-47CF-A1EB-EFFA58AB6D4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504591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54D66912-F620-1B2E-F955-4E93C1EE7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DCE015D4-3FC2-67F2-6825-8D55007450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3C4210D8-5072-0544-FA7A-4032C68BC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0C950-01A8-4E08-81D0-32DA2F22DC0E}" type="datetimeFigureOut">
              <a:rPr lang="lv-LV" smtClean="0"/>
              <a:t>12.06.2026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DC61DE32-043E-99D8-21C2-146F58821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1BDD055F-7608-4028-137B-AE8E43AF7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87FB2-A23B-47CF-A1EB-EFFA58AB6D4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511455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0141FDC2-867E-1766-9988-7E09C7D07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id="{09DA45FE-7788-4B94-2753-5B539859C5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C87DF037-C9A7-4B5F-93EB-74279BF67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0C950-01A8-4E08-81D0-32DA2F22DC0E}" type="datetimeFigureOut">
              <a:rPr lang="lv-LV" smtClean="0"/>
              <a:t>12.06.2026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2167F61E-C385-9A40-D73D-474B78000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FAF5B02E-7F83-E315-B664-F9731FD18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87FB2-A23B-47CF-A1EB-EFFA58AB6D4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958456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a blo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604507EF-72D3-693E-BCEE-AEB51B08D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6C52C68A-3DFE-6022-FFC2-4D8AACFE1C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Satura vietturis 3">
            <a:extLst>
              <a:ext uri="{FF2B5EF4-FFF2-40B4-BE49-F238E27FC236}">
                <a16:creationId xmlns:a16="http://schemas.microsoft.com/office/drawing/2014/main" id="{A8A16158-156C-4C3A-1D69-F78C27CB8A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5" name="Datuma vietturis 4">
            <a:extLst>
              <a:ext uri="{FF2B5EF4-FFF2-40B4-BE49-F238E27FC236}">
                <a16:creationId xmlns:a16="http://schemas.microsoft.com/office/drawing/2014/main" id="{62DB550B-03CC-311A-2725-61424CCDD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0C950-01A8-4E08-81D0-32DA2F22DC0E}" type="datetimeFigureOut">
              <a:rPr lang="lv-LV" smtClean="0"/>
              <a:t>12.06.2026</a:t>
            </a:fld>
            <a:endParaRPr lang="lv-LV"/>
          </a:p>
        </p:txBody>
      </p:sp>
      <p:sp>
        <p:nvSpPr>
          <p:cNvPr id="6" name="Kājenes vietturis 5">
            <a:extLst>
              <a:ext uri="{FF2B5EF4-FFF2-40B4-BE49-F238E27FC236}">
                <a16:creationId xmlns:a16="http://schemas.microsoft.com/office/drawing/2014/main" id="{2946BFD3-74FB-904F-2BB8-27550C4AD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>
            <a:extLst>
              <a:ext uri="{FF2B5EF4-FFF2-40B4-BE49-F238E27FC236}">
                <a16:creationId xmlns:a16="http://schemas.microsoft.com/office/drawing/2014/main" id="{186E96C4-B7C7-5471-B35E-5B4D744FE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87FB2-A23B-47CF-A1EB-EFFA58AB6D4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603730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5AFC5F49-54B4-0E9B-3C6A-643A339D6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id="{D68C18B4-C460-9CE2-901C-AE58BA5306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Satura vietturis 3">
            <a:extLst>
              <a:ext uri="{FF2B5EF4-FFF2-40B4-BE49-F238E27FC236}">
                <a16:creationId xmlns:a16="http://schemas.microsoft.com/office/drawing/2014/main" id="{8670FDEF-346B-65BE-AF2B-E8D637F0A1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5" name="Teksta vietturis 4">
            <a:extLst>
              <a:ext uri="{FF2B5EF4-FFF2-40B4-BE49-F238E27FC236}">
                <a16:creationId xmlns:a16="http://schemas.microsoft.com/office/drawing/2014/main" id="{55E0A7FB-E05A-9D85-9600-7C8C3BFC8A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6" name="Satura vietturis 5">
            <a:extLst>
              <a:ext uri="{FF2B5EF4-FFF2-40B4-BE49-F238E27FC236}">
                <a16:creationId xmlns:a16="http://schemas.microsoft.com/office/drawing/2014/main" id="{305B9AA6-3A18-6A0F-5897-1E3281D01D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7" name="Datuma vietturis 6">
            <a:extLst>
              <a:ext uri="{FF2B5EF4-FFF2-40B4-BE49-F238E27FC236}">
                <a16:creationId xmlns:a16="http://schemas.microsoft.com/office/drawing/2014/main" id="{6F55F398-F2A6-5F14-650F-4550C13A2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0C950-01A8-4E08-81D0-32DA2F22DC0E}" type="datetimeFigureOut">
              <a:rPr lang="lv-LV" smtClean="0"/>
              <a:t>12.06.2026</a:t>
            </a:fld>
            <a:endParaRPr lang="lv-LV"/>
          </a:p>
        </p:txBody>
      </p:sp>
      <p:sp>
        <p:nvSpPr>
          <p:cNvPr id="8" name="Kājenes vietturis 7">
            <a:extLst>
              <a:ext uri="{FF2B5EF4-FFF2-40B4-BE49-F238E27FC236}">
                <a16:creationId xmlns:a16="http://schemas.microsoft.com/office/drawing/2014/main" id="{B6DC25AA-6787-4D14-135F-769334604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aida numura vietturis 8">
            <a:extLst>
              <a:ext uri="{FF2B5EF4-FFF2-40B4-BE49-F238E27FC236}">
                <a16:creationId xmlns:a16="http://schemas.microsoft.com/office/drawing/2014/main" id="{893462D4-9FFC-0288-97AC-0D4A7F1AE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87FB2-A23B-47CF-A1EB-EFFA58AB6D4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771408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41C6ACF4-9082-B036-CC3A-C15D88382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Datuma vietturis 2">
            <a:extLst>
              <a:ext uri="{FF2B5EF4-FFF2-40B4-BE49-F238E27FC236}">
                <a16:creationId xmlns:a16="http://schemas.microsoft.com/office/drawing/2014/main" id="{026ADB56-71D7-57D1-0E71-F57B90CEE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0C950-01A8-4E08-81D0-32DA2F22DC0E}" type="datetimeFigureOut">
              <a:rPr lang="lv-LV" smtClean="0"/>
              <a:t>12.06.2026</a:t>
            </a:fld>
            <a:endParaRPr lang="lv-LV"/>
          </a:p>
        </p:txBody>
      </p:sp>
      <p:sp>
        <p:nvSpPr>
          <p:cNvPr id="4" name="Kājenes vietturis 3">
            <a:extLst>
              <a:ext uri="{FF2B5EF4-FFF2-40B4-BE49-F238E27FC236}">
                <a16:creationId xmlns:a16="http://schemas.microsoft.com/office/drawing/2014/main" id="{615E9FCF-6BD7-60B3-6311-25DF60F53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aida numura vietturis 4">
            <a:extLst>
              <a:ext uri="{FF2B5EF4-FFF2-40B4-BE49-F238E27FC236}">
                <a16:creationId xmlns:a16="http://schemas.microsoft.com/office/drawing/2014/main" id="{B69CBCFD-00B0-366D-8A46-716E162B1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87FB2-A23B-47CF-A1EB-EFFA58AB6D4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981277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a vietturis 1">
            <a:extLst>
              <a:ext uri="{FF2B5EF4-FFF2-40B4-BE49-F238E27FC236}">
                <a16:creationId xmlns:a16="http://schemas.microsoft.com/office/drawing/2014/main" id="{07980B2F-DC2F-F7A6-ADE0-4142FA982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0C950-01A8-4E08-81D0-32DA2F22DC0E}" type="datetimeFigureOut">
              <a:rPr lang="lv-LV" smtClean="0"/>
              <a:t>12.06.2026</a:t>
            </a:fld>
            <a:endParaRPr lang="lv-LV"/>
          </a:p>
        </p:txBody>
      </p:sp>
      <p:sp>
        <p:nvSpPr>
          <p:cNvPr id="3" name="Kājenes vietturis 2">
            <a:extLst>
              <a:ext uri="{FF2B5EF4-FFF2-40B4-BE49-F238E27FC236}">
                <a16:creationId xmlns:a16="http://schemas.microsoft.com/office/drawing/2014/main" id="{D4430D6B-67A4-CA47-069A-FD07E3A7E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56202296-541F-6498-5C36-E78AE2F83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87FB2-A23B-47CF-A1EB-EFFA58AB6D4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429151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A48FC794-42EB-2AB1-E346-4313A1F32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051BF3B0-5D1D-CFA5-6270-570D520636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Teksta vietturis 3">
            <a:extLst>
              <a:ext uri="{FF2B5EF4-FFF2-40B4-BE49-F238E27FC236}">
                <a16:creationId xmlns:a16="http://schemas.microsoft.com/office/drawing/2014/main" id="{AD3F396E-9BB1-25CA-1916-B563D872DB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5" name="Datuma vietturis 4">
            <a:extLst>
              <a:ext uri="{FF2B5EF4-FFF2-40B4-BE49-F238E27FC236}">
                <a16:creationId xmlns:a16="http://schemas.microsoft.com/office/drawing/2014/main" id="{0D3A5854-289A-DFE2-9D2F-D07C098728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0C950-01A8-4E08-81D0-32DA2F22DC0E}" type="datetimeFigureOut">
              <a:rPr lang="lv-LV" smtClean="0"/>
              <a:t>12.06.2026</a:t>
            </a:fld>
            <a:endParaRPr lang="lv-LV"/>
          </a:p>
        </p:txBody>
      </p:sp>
      <p:sp>
        <p:nvSpPr>
          <p:cNvPr id="6" name="Kājenes vietturis 5">
            <a:extLst>
              <a:ext uri="{FF2B5EF4-FFF2-40B4-BE49-F238E27FC236}">
                <a16:creationId xmlns:a16="http://schemas.microsoft.com/office/drawing/2014/main" id="{FD576B1B-D23E-EAD6-643C-CC1A0F84A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>
            <a:extLst>
              <a:ext uri="{FF2B5EF4-FFF2-40B4-BE49-F238E27FC236}">
                <a16:creationId xmlns:a16="http://schemas.microsoft.com/office/drawing/2014/main" id="{39D13913-4F0C-8981-62B0-B9B3041F2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87FB2-A23B-47CF-A1EB-EFFA58AB6D4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032337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DEE268CF-B799-934E-5226-8A901E8C3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Attēla vietturis 2">
            <a:extLst>
              <a:ext uri="{FF2B5EF4-FFF2-40B4-BE49-F238E27FC236}">
                <a16:creationId xmlns:a16="http://schemas.microsoft.com/office/drawing/2014/main" id="{42868D7E-4233-C3F3-78BE-F5BA6C7F1B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ksta vietturis 3">
            <a:extLst>
              <a:ext uri="{FF2B5EF4-FFF2-40B4-BE49-F238E27FC236}">
                <a16:creationId xmlns:a16="http://schemas.microsoft.com/office/drawing/2014/main" id="{16CA3E49-E6DF-0EE5-545B-0FD3AD6778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5" name="Datuma vietturis 4">
            <a:extLst>
              <a:ext uri="{FF2B5EF4-FFF2-40B4-BE49-F238E27FC236}">
                <a16:creationId xmlns:a16="http://schemas.microsoft.com/office/drawing/2014/main" id="{842B787A-9D5C-14DE-036D-9E3D99B78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0C950-01A8-4E08-81D0-32DA2F22DC0E}" type="datetimeFigureOut">
              <a:rPr lang="lv-LV" smtClean="0"/>
              <a:t>12.06.2026</a:t>
            </a:fld>
            <a:endParaRPr lang="lv-LV"/>
          </a:p>
        </p:txBody>
      </p:sp>
      <p:sp>
        <p:nvSpPr>
          <p:cNvPr id="6" name="Kājenes vietturis 5">
            <a:extLst>
              <a:ext uri="{FF2B5EF4-FFF2-40B4-BE49-F238E27FC236}">
                <a16:creationId xmlns:a16="http://schemas.microsoft.com/office/drawing/2014/main" id="{6D54F3A4-AD6F-B555-D571-6628A7C1E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>
            <a:extLst>
              <a:ext uri="{FF2B5EF4-FFF2-40B4-BE49-F238E27FC236}">
                <a16:creationId xmlns:a16="http://schemas.microsoft.com/office/drawing/2014/main" id="{C9ED45F5-F899-5674-EA0B-595433E9A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87FB2-A23B-47CF-A1EB-EFFA58AB6D4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102051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a vietturis 1">
            <a:extLst>
              <a:ext uri="{FF2B5EF4-FFF2-40B4-BE49-F238E27FC236}">
                <a16:creationId xmlns:a16="http://schemas.microsoft.com/office/drawing/2014/main" id="{5EA19678-0C14-0F05-D9A2-0213A7004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id="{1128278D-7531-407E-C826-F07E334964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408A5C14-EED9-3070-7EE7-996930A32F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510C950-01A8-4E08-81D0-32DA2F22DC0E}" type="datetimeFigureOut">
              <a:rPr lang="lv-LV" smtClean="0"/>
              <a:t>12.06.2026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DAD02B4F-1B40-5051-38CB-7E6963C747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83F7A7ED-17B9-C29D-BF4E-5499DBF164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1887FB2-A23B-47CF-A1EB-EFFA58AB6D4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23118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7DBA34-4690-57E6-80B6-0F15FF8C5C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EB804F8-FF56-FC04-FAD7-FF39E9E7DE82}"/>
              </a:ext>
            </a:extLst>
          </p:cNvPr>
          <p:cNvSpPr/>
          <p:nvPr/>
        </p:nvSpPr>
        <p:spPr>
          <a:xfrm>
            <a:off x="531378" y="772152"/>
            <a:ext cx="312622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2800" b="1" i="0" u="none" strike="noStrike" kern="1200" cap="none" spc="0" normalizeH="0" baseline="0" noProof="0" dirty="0">
                <a:ln>
                  <a:noFill/>
                </a:ln>
                <a:solidFill>
                  <a:srgbClr val="001C43"/>
                </a:solidFill>
                <a:effectLst/>
                <a:uLnTx/>
                <a:uFillTx/>
                <a:latin typeface="Exo 2 Extra Bold" panose="00000900000000000000" pitchFamily="50" charset="-70"/>
                <a:ea typeface="+mn-ea"/>
                <a:cs typeface="+mn-cs"/>
              </a:rPr>
              <a:t>Naglu iela 1, Liepāja</a:t>
            </a:r>
            <a:endParaRPr lang="lv-LV" sz="2800" b="1" dirty="0">
              <a:solidFill>
                <a:srgbClr val="001C43"/>
              </a:solidFill>
              <a:latin typeface="Exo 2 Extra Bold" panose="00000900000000000000" pitchFamily="50" charset="-7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8F53A12-93E2-7102-AD67-1C400CE7EE87}"/>
              </a:ext>
            </a:extLst>
          </p:cNvPr>
          <p:cNvSpPr/>
          <p:nvPr/>
        </p:nvSpPr>
        <p:spPr>
          <a:xfrm>
            <a:off x="480578" y="1941802"/>
            <a:ext cx="295477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lv-LV" sz="1800" b="0" i="0" u="none" strike="noStrike" kern="1200" cap="none" spc="0" normalizeH="0" baseline="0" noProof="0" dirty="0">
              <a:ln>
                <a:noFill/>
              </a:ln>
              <a:solidFill>
                <a:srgbClr val="0E2841"/>
              </a:solidFill>
              <a:effectLst/>
              <a:uLnTx/>
              <a:uFillTx/>
              <a:latin typeface="Exo 2" panose="00000500000000000000" pitchFamily="50" charset="-70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lv-LV" sz="1800" b="0" i="0" u="none" strike="noStrike" kern="1200" cap="none" spc="0" normalizeH="0" baseline="0" noProof="0" dirty="0">
              <a:ln>
                <a:noFill/>
              </a:ln>
              <a:solidFill>
                <a:srgbClr val="0E2841"/>
              </a:solidFill>
              <a:effectLst/>
              <a:uLnTx/>
              <a:uFillTx/>
              <a:latin typeface="Exo 2" panose="00000500000000000000" pitchFamily="50" charset="-7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lv-LV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xo 2" panose="00000500000000000000"/>
              </a:rPr>
              <a:t>Jaunizveidojamā īpašuma platība 15 048 m</a:t>
            </a:r>
            <a:r>
              <a:rPr kumimoji="0" lang="lv-LV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xo 2" panose="00000500000000000000"/>
              </a:rPr>
              <a:t>2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kumimoji="0" lang="lv-LV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xo 2" panose="00000500000000000000"/>
              </a:rPr>
              <a:t>Ēka (remontu celtniecības </a:t>
            </a:r>
            <a:r>
              <a:rPr lang="lv-LV" dirty="0">
                <a:solidFill>
                  <a:prstClr val="black"/>
                </a:solidFill>
                <a:latin typeface="Exo 2" panose="00000500000000000000"/>
              </a:rPr>
              <a:t>cehs - 4659,7 m</a:t>
            </a:r>
            <a:r>
              <a:rPr lang="lv-LV" baseline="30000" dirty="0">
                <a:solidFill>
                  <a:prstClr val="black"/>
                </a:solidFill>
                <a:latin typeface="Exo 2" panose="00000500000000000000"/>
              </a:rPr>
              <a:t>2</a:t>
            </a:r>
            <a:endParaRPr kumimoji="0" lang="lv-LV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xo 2" panose="0000050000000000000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lv-LV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xo 2" panose="00000500000000000000"/>
              </a:rPr>
              <a:t>Rūpnieciskās apbūves teritorija (R6)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lv-LV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xo 2" panose="00000500000000000000" pitchFamily="50" charset="-7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xo 2" panose="00000500000000000000" pitchFamily="50" charset="-70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4F25BC1-A0B8-F919-1520-DA00E855262E}"/>
              </a:ext>
            </a:extLst>
          </p:cNvPr>
          <p:cNvSpPr/>
          <p:nvPr/>
        </p:nvSpPr>
        <p:spPr>
          <a:xfrm>
            <a:off x="644666" y="631176"/>
            <a:ext cx="793020" cy="79092"/>
          </a:xfrm>
          <a:prstGeom prst="rect">
            <a:avLst/>
          </a:prstGeom>
          <a:solidFill>
            <a:srgbClr val="BE1E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1800" b="0" i="0" u="none" strike="noStrike" kern="1200" cap="none" spc="0" normalizeH="0" baseline="0" noProof="0">
              <a:ln>
                <a:noFill/>
              </a:ln>
              <a:solidFill>
                <a:srgbClr val="BE1E2D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78FFE5A-B168-BD42-386D-3A18B06E9C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400" y="538594"/>
            <a:ext cx="8483600" cy="578081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635770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dizains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dizains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</Words>
  <Application>Microsoft Office PowerPoint</Application>
  <PresentationFormat>Platekrāna</PresentationFormat>
  <Paragraphs>7</Paragraphs>
  <Slides>1</Slides>
  <Notes>1</Notes>
  <HiddenSlides>0</HiddenSlides>
  <MMClips>0</MMClips>
  <ScaleCrop>false</ScaleCrop>
  <HeadingPairs>
    <vt:vector size="6" baseType="variant">
      <vt:variant>
        <vt:lpstr>Lietotie fonti</vt:lpstr>
      </vt:variant>
      <vt:variant>
        <vt:i4>6</vt:i4>
      </vt:variant>
      <vt:variant>
        <vt:lpstr>Dizains</vt:lpstr>
      </vt:variant>
      <vt:variant>
        <vt:i4>1</vt:i4>
      </vt:variant>
      <vt:variant>
        <vt:lpstr>Slaidu virsraksti</vt:lpstr>
      </vt:variant>
      <vt:variant>
        <vt:i4>1</vt:i4>
      </vt:variant>
    </vt:vector>
  </HeadingPairs>
  <TitlesOfParts>
    <vt:vector size="8" baseType="lpstr">
      <vt:lpstr>Aptos</vt:lpstr>
      <vt:lpstr>Aptos Display</vt:lpstr>
      <vt:lpstr>Arial</vt:lpstr>
      <vt:lpstr>Exo 2</vt:lpstr>
      <vt:lpstr>Exo 2 Extra Bold</vt:lpstr>
      <vt:lpstr>Wingdings</vt:lpstr>
      <vt:lpstr>Office dizains</vt:lpstr>
      <vt:lpstr>PowerPoint prezentācija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Raivo Špaks</dc:creator>
  <cp:lastModifiedBy>Raivo Špaks</cp:lastModifiedBy>
  <cp:revision>1</cp:revision>
  <dcterms:created xsi:type="dcterms:W3CDTF">2026-06-12T06:06:12Z</dcterms:created>
  <dcterms:modified xsi:type="dcterms:W3CDTF">2026-06-12T06:07:00Z</dcterms:modified>
</cp:coreProperties>
</file>